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0" r:id="rId2"/>
    <p:sldId id="261" r:id="rId3"/>
    <p:sldId id="259" r:id="rId4"/>
    <p:sldId id="262" r:id="rId5"/>
    <p:sldId id="263" r:id="rId6"/>
    <p:sldId id="270" r:id="rId7"/>
    <p:sldId id="271" r:id="rId8"/>
    <p:sldId id="272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717E5-AB5B-AD49-AAFD-581C29D72A9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F4A4-39FC-6341-AEDC-F742E6F27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Priti</a:t>
            </a:r>
            <a:r>
              <a:rPr lang="en-US" dirty="0"/>
              <a:t> Patel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7F4A4-39FC-6341-AEDC-F742E6F27D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Southhall _Black history month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7F4A4-39FC-6341-AEDC-F742E6F27D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holocaust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7F4A4-39FC-6341-AEDC-F742E6F27D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3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5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2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0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3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4BF4-A128-7940-A446-10631D30471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3A90-C658-4B48-AC05-0B037BB1D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47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E5641-4ABC-9248-BB96-973A58D9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49" y="1740138"/>
            <a:ext cx="4896839" cy="3377723"/>
          </a:xfrm>
          <a:prstGeom prst="ellipse">
            <a:avLst/>
          </a:prstGeom>
          <a:ln w="635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29B9C13-C002-3243-B932-D4AF48CD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Jimmy Reid Memorial Lecture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2A36AC-04C4-CF47-8A8F-A50C286E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69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Rector </a:t>
            </a:r>
            <a:r>
              <a:rPr lang="en-US" sz="4400" dirty="0" err="1"/>
              <a:t>Aamer</a:t>
            </a:r>
            <a:r>
              <a:rPr lang="en-US" sz="4400" dirty="0"/>
              <a:t> Anwar</a:t>
            </a:r>
          </a:p>
          <a:p>
            <a:pPr marL="0" indent="0">
              <a:buNone/>
            </a:pPr>
            <a:r>
              <a:rPr lang="en-US" sz="4400" dirty="0"/>
              <a:t>Lawyer, Activist, Human Rights Campaigner</a:t>
            </a:r>
          </a:p>
        </p:txBody>
      </p:sp>
    </p:spTree>
    <p:extLst>
      <p:ext uri="{BB962C8B-B14F-4D97-AF65-F5344CB8AC3E}">
        <p14:creationId xmlns:p14="http://schemas.microsoft.com/office/powerpoint/2010/main" val="138044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FFBDD-1769-FA49-A14E-896F2B13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77800"/>
            <a:ext cx="5194300" cy="650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C326E5-8440-E743-9965-57D4E962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87" y="177800"/>
            <a:ext cx="5092700" cy="650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7512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9BF3C-3953-5148-9270-4AB3E8932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177800"/>
            <a:ext cx="5053648" cy="650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9DEFC3-5B40-7C40-BCF7-D2813E846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177800"/>
            <a:ext cx="5053648" cy="650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8811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FD7A6-A346-B94F-ACF1-6DBCCFB8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Thank You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4C176FC-0BD7-7B40-BBA7-22CE47AF37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4" b="744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D7A9F-F5A9-1B47-A9C1-F884F6B50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95996"/>
            <a:ext cx="3932237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JIMMY </a:t>
            </a:r>
            <a:r>
              <a:rPr lang="en-US" dirty="0" err="1"/>
              <a:t>REiD</a:t>
            </a:r>
            <a:r>
              <a:rPr lang="en-US" dirty="0"/>
              <a:t> MEMORIAL LECTURE</a:t>
            </a:r>
          </a:p>
          <a:p>
            <a:r>
              <a:rPr lang="en-US" dirty="0"/>
              <a:t>10 OCTOBER 2019</a:t>
            </a:r>
          </a:p>
          <a:p>
            <a:endParaRPr lang="en-US" dirty="0"/>
          </a:p>
          <a:p>
            <a:r>
              <a:rPr lang="en-US" sz="2400"/>
              <a:t>Aamer</a:t>
            </a:r>
            <a:r>
              <a:rPr lang="en-US" sz="2400" dirty="0"/>
              <a:t> Anwar</a:t>
            </a:r>
          </a:p>
          <a:p>
            <a:r>
              <a:rPr lang="en-US" sz="2400" dirty="0"/>
              <a:t>“Whilst the Dead cannot cry out for Justice, it is the duty of the living to do so for them”</a:t>
            </a:r>
          </a:p>
        </p:txBody>
      </p:sp>
    </p:spTree>
    <p:extLst>
      <p:ext uri="{BB962C8B-B14F-4D97-AF65-F5344CB8AC3E}">
        <p14:creationId xmlns:p14="http://schemas.microsoft.com/office/powerpoint/2010/main" val="418540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88C79-845F-DA46-B9EB-3472F67B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940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C7B1E-7F8D-5A4F-9334-444F38226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641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07C41-60FB-D746-A1C7-7CF1A5B2D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47"/>
            <a:ext cx="12192001" cy="6750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099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CE8596-BD50-D542-B962-39B958EF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6858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11AF9-5DB3-154E-AA99-D0DF3DFB2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1288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6EAA1-B627-2846-B2AA-D0E5C805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5906"/>
            <a:ext cx="12192000" cy="6873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031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67ABF-D44F-D44A-B05C-423F2F9A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2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283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00E2B-C3F5-A34C-82BE-E077AB60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9053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59</Words>
  <Application>Microsoft Office PowerPoint</Application>
  <PresentationFormat>Widescreen</PresentationFormat>
  <Paragraphs>18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Office Theme</vt:lpstr>
      <vt:lpstr>Jimmy Reid Memorial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Leiser</dc:creator>
  <cp:lastModifiedBy>Gregor Gall</cp:lastModifiedBy>
  <cp:revision>6</cp:revision>
  <dcterms:created xsi:type="dcterms:W3CDTF">2019-10-10T14:22:49Z</dcterms:created>
  <dcterms:modified xsi:type="dcterms:W3CDTF">2019-10-10T17:00:52Z</dcterms:modified>
</cp:coreProperties>
</file>